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58" r:id="rId4"/>
    <p:sldId id="285" r:id="rId5"/>
    <p:sldId id="259" r:id="rId6"/>
    <p:sldId id="286" r:id="rId7"/>
    <p:sldId id="287" r:id="rId8"/>
    <p:sldId id="288" r:id="rId9"/>
    <p:sldId id="289" r:id="rId10"/>
    <p:sldId id="291" r:id="rId11"/>
    <p:sldId id="298" r:id="rId12"/>
    <p:sldId id="294" r:id="rId13"/>
    <p:sldId id="290" r:id="rId14"/>
    <p:sldId id="295" r:id="rId15"/>
    <p:sldId id="297" r:id="rId16"/>
    <p:sldId id="296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3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C62AC-0907-4F2D-A295-F82DD980C77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49B971-59B7-4928-A8B8-819431AE1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700" b="1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25572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Проблема организации образовательных условий для детей с аллергопатологией на основе ФГОС ДО в дошкольном образовательном учреждении</a:t>
            </a:r>
          </a:p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37360" y="0"/>
            <a:ext cx="7406640" cy="836712"/>
          </a:xfrm>
          <a:prstGeom prst="rect">
            <a:avLst/>
          </a:prstGeom>
        </p:spPr>
        <p:txBody>
          <a:bodyPr anchor="b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муниципальное бюджетное дошкольное образовательное учреждение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центр развития ребёнка – детский сад №382 г.Челябинска</a:t>
            </a: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4427984" y="4221088"/>
            <a:ext cx="4536504" cy="11521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Нагорная Валентина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Афанасьевна,</a:t>
            </a:r>
            <a:endParaRPr lang="ru-RU" sz="3200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к.п.н., заведующий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МБДОУ ЦРР ДС №382.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Условия реализации АОП ДО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МБДОУ ЦРР ДС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№382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созданы специальные  условия коррекционного педагогического взаимодействия в предметном, природном и социальном окружении с учетом индивидуальных потребностей детей, в рамках дошкольного учреждения;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организована интеграция основной программы дошкольного образования и адаптированного содержания коррекционного взаимодействия с ребёнком через специальные средства воспитания и обучения;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обеспечено методическое сопровождение педагогов;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обеспечено учебно-дидактическое сопровождение, используются специальные способы, формы, методы и приёмы, обеспечивающие детям безопасный контакт с объектами и явлениями окружающей действительности и благоприятно влияющие на общее развитие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разработаны индивидуальные реабилитационные маршруты детей с аллергопатологией и аллергопатологией с сочетанными диагнозами;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организовано лечебное питание, которое состоит из трёх диет – неспецифической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гипоаллергенной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дифференцированной и индивидуальной.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Взаимодействие  МБДОУ ЦРР ДС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№382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с социальными институтами: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Челябинская медицинская академия, кафедра детских болезней.</a:t>
            </a:r>
          </a:p>
          <a:p>
            <a:pPr lvl="0"/>
            <a:r>
              <a:rPr lang="ru-RU" dirty="0" smtClean="0"/>
              <a:t>Муниципальное учреждение здравоохранения городская поликлиника № 10.</a:t>
            </a:r>
          </a:p>
          <a:p>
            <a:r>
              <a:rPr lang="ru-RU" dirty="0" smtClean="0"/>
              <a:t>Челябинский Государственный педагогический университет.</a:t>
            </a:r>
          </a:p>
          <a:p>
            <a:pPr lvl="0"/>
            <a:r>
              <a:rPr lang="ru-RU" dirty="0" smtClean="0"/>
              <a:t>Челябинский институт повышения профессиональной квалификации работников образования.</a:t>
            </a:r>
          </a:p>
          <a:p>
            <a:pPr lvl="0"/>
            <a:r>
              <a:rPr lang="ru-RU" dirty="0" smtClean="0"/>
              <a:t>Муниципальное образовательное учреждение средняя образовательная  школа  №86.</a:t>
            </a:r>
          </a:p>
          <a:p>
            <a:pPr lvl="0"/>
            <a:r>
              <a:rPr lang="ru-RU" dirty="0" smtClean="0"/>
              <a:t>Отдел социальной помощи </a:t>
            </a:r>
            <a:r>
              <a:rPr lang="ru-RU" dirty="0" err="1" smtClean="0"/>
              <a:t>Тракторозаводского</a:t>
            </a:r>
            <a:r>
              <a:rPr lang="ru-RU" dirty="0" smtClean="0"/>
              <a:t> района.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8581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Взаимодействие 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МБДОУ ЦРР ДС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№382 </a:t>
            </a:r>
            <a:r>
              <a:rPr lang="ru-RU" sz="3100" b="1" dirty="0" smtClean="0">
                <a:solidFill>
                  <a:schemeClr val="tx1"/>
                </a:solidFill>
              </a:rPr>
              <a:t>с другими ДОУ, осуществляющими работу с детьми с ОВЗ (аллергопатологией):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8840"/>
            <a:ext cx="7560840" cy="460851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МБДОУ ЦРР ДС №194 г. Челябинск;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МАО СОШ №15, дошкольное отделение №2 г. Челябинск;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«Детский сад для детей с аллергическими заболеваниями» ООО БФ РФПБ «Соотечественник» г. Москва;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ГБДОУ ДО №63 комбинированного вида г.Санкт-Петербург;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МАДОУ «Детский сад №70 компенсирующего вида» г.Пермь.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85812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Проблемы организации образовательных условий в МБДОУ ЦРР ДС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№382</a:t>
            </a:r>
            <a:r>
              <a:rPr lang="ru-RU" sz="3200" b="1" dirty="0" smtClean="0">
                <a:solidFill>
                  <a:schemeClr val="tx1"/>
                </a:solidFill>
              </a:rPr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256584"/>
          </a:xfrm>
        </p:spPr>
        <p:txBody>
          <a:bodyPr>
            <a:normAutofit fontScale="85000" lnSpcReduction="10000"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Дети с аллергопатологией не могут посещать  обычные, традиционные ДОУ;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Отсутствие утверждённых нормативно-правовых актов, включающих детей с аллергопатологией в категорию детей с ОВЗ;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Отсутствие финансирования ДОУ для реализации адаптированной образовательной программы  и решение задач, обозначенных  ФГОС ДО;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Путаница в определении направленности образовательной программы образовательного учреждения ухудшает результаты освоения образовательных программ дошкольного образования детьми с аллергопатологией и сочетанными диагнозами  (ОВЗ);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Изолированность дошкольных образовательных учреждений для детей с аллергопатологией (отсутствует сеть взаимодействия  между дошкольными учреждения этой специализации в регионе и по  России в целом);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Отсутствие  в штатном расписании специалистов – дефектолога,  учителя-логопеда;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Противоречие между  реальным  списочным составом обучающихся  с  ОВЗ (аллергопатологией) МБДОУ ЦРР ДС №382  и нормативно правовым актом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3.4.1.3049-13  п.1.11 и п.1.12, ФГОС ДО п.3.2.4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82444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Решение обозначенной  проблемы видим через совершенствование нормативно-правовой базы в сфере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498080" cy="4941168"/>
          </a:xfrm>
        </p:spPr>
        <p:txBody>
          <a:bodyPr>
            <a:normAutofit fontScale="55000" lnSpcReduction="20000"/>
          </a:bodyPr>
          <a:lstStyle/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написание Департаментом общего образования рекомендаций субъектам РФ и органам местного самоуправления по включению детей с аллергопатологией в категорию детей с ОВЗ;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внесение изменений в формы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госстатотчетности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Росстатом в части внесения в классификационный перечень детей (форма 2) с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аллеропатологиями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указание, а возможно рекомендации, субъектам РФ в сфере образования и органам местного самоуправления на включение в методику субсидирования образовательных организаций для детей с аллергопатологией как образовательных учреждений для детей с ОВЗ;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2656"/>
            <a:ext cx="8100392" cy="652534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Внести изменения  в письмо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РФ от 30 августа 2013г. № 1014 в раздел 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III  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образовательной деятельности для лиц с ограниченными возможностями здоровья (ОВЗ) п. 19 и определить нормативно – правовым актом следующие пункты:</a:t>
            </a:r>
          </a:p>
          <a:p>
            <a:pPr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          - включить в перечень «…дети с ограниченными возможностями здоровья» детей с аллергопатологией  - бронхиальная астма независимо от тяжести течения,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аллергодерматозы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и пищевая аллергия средней и тяжёлой формы,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аллергопатология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и сочетанные диагнозы (нарушение речи, нарушение опорно-двигательного аппарата, задержка психического развития и др.), так как эти дети нуждаются в особых образовательных условиях  и в защите прав на получение дошкольного образования по адаптированным программам.</a:t>
            </a:r>
          </a:p>
          <a:p>
            <a:pPr algn="just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В целях доступности получения дошкольного образования детьми  с  аллергопатологией (ОВЗ) образовательной организацией обеспечить:</a:t>
            </a:r>
          </a:p>
          <a:p>
            <a:pPr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    1. Для детей с бронхиальной астмой независимо от тяжести течения:</a:t>
            </a:r>
          </a:p>
          <a:p>
            <a:pPr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         -  присутствие компетентного медицинского и педагогического персонала (врач педиатр, врач аллерголог, педагог-психолог, педагоги прошедшие специальную подготовку), </a:t>
            </a:r>
          </a:p>
          <a:p>
            <a:pPr algn="just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        -  наличие особенных, специальных, безопасных,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гипоаллергенных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образовательных  условий  в образовательной организации.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Для детей с аллергопатологией, имеющих сочетанные диагнозы (множественные нарушения) – нарушение речи, нарушение опорно-двигательного аппарата, задержка психического развития и др. обеспечить: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- наличие специальных педагогических условий с учетом особенностей организации образовательной деятельности;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- присутствие компетентного медицинского персонала, учителя-логопеда, дефектолога, педагога- психолога, врача по лечебной физкультуре.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Провести экспертизу  адаптированной  образовательной программы для детей с аллергопатологией и сочетанными диагнозами.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Установить количество детей в группах  компенсирующей направленности в соответствии с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2.4.1.3049-13 п.1.11, 1.12. Для детей с иными ограничениями возможностями здоровья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аллергопатология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сочетанные диагнозы: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аллергопатология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ОНР,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аллергопатология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НОДА,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аллергопатология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ЗПР  и др. – 10, 12 и 15 детей.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Аллергопатология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более двух сочетанных диагнозов 6,8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7464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Спасибо за внимание.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МБДОУ ЦРР ДС № 382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ds382.ru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e-mail: mdou382@mail.ru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тел. 772-57-55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тел/факс: 772-13-38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632848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Цель: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28800"/>
            <a:ext cx="7498080" cy="16561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</a:t>
            </a:r>
            <a:r>
              <a:rPr lang="ru-RU" sz="3500" b="1" dirty="0" smtClean="0">
                <a:solidFill>
                  <a:srgbClr val="7030A0"/>
                </a:solidFill>
              </a:rPr>
              <a:t>Внедрение </a:t>
            </a:r>
            <a:r>
              <a:rPr lang="ru-RU" sz="3500" b="1" dirty="0" smtClean="0">
                <a:solidFill>
                  <a:srgbClr val="7030A0"/>
                </a:solidFill>
              </a:rPr>
              <a:t>в практику адаптированной образовательной программы для детей с аллергопатологией на основе ФГОС ДО.</a:t>
            </a:r>
            <a:endParaRPr lang="ru-RU" sz="3500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3284984"/>
            <a:ext cx="7632848" cy="57606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331640" y="4077072"/>
            <a:ext cx="7498080" cy="230425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специальных образовательных условий для детей с аллергопатологией;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Снижение ограничений здоровья детей с аллергопатологией педагогическими средствами.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776864" cy="1800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err="1" smtClean="0">
                <a:solidFill>
                  <a:srgbClr val="7030A0"/>
                </a:solidFill>
              </a:rPr>
              <a:t>Аллергопатология</a:t>
            </a: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– обобщающее понятие, объединяет различные заболевания и патологические состояния, в основе развития которых  лежит аллергический тип реагирования на какие-либо факторы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212976"/>
            <a:ext cx="7674056" cy="31683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Аллергические заболевания: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атопический дерматит;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анафилактический шок;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экзема;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отёк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Квинке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респираторные аллергозы;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полиноз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476672"/>
            <a:ext cx="7498080" cy="432048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Times New Roman" pitchFamily="18" charset="0"/>
              </a:rPr>
              <a:t>Актуальность: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Данные по Челябинской области о клинической картине динамики заболевания (аллергопатологией):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3920" y="2276872"/>
            <a:ext cx="7566552" cy="41875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3% - инвалидность;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5% - задержка психического развития;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50% - задержка речевого развития;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47% - нарушение опорно-двигательного аппарата (сколиоз, кривошея, плоскостопие и др.);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Данные по МБДОУ ЦРР ДС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№382: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77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Специализированное ДОУ посещают  193 ребёнка,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аллергопатологией – 100%  детей.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Распределение детей с аллергопатологией, имеющих сочетанные диагнозы: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1% - инвалидность;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3% -  тяжёлое нарушение речи;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25,5% - ОНР;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29 % -  ФФНР;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35,2 % - НОДА;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3% - ЗПР;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17,6% - другие нарушения  (нарушение зрения,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аутизм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Британский вариант шкалы ограниченных возможностей (по ВОЗ):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051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Недуг</a:t>
            </a:r>
            <a:r>
              <a:rPr lang="ru-RU" sz="2400" dirty="0" smtClean="0"/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любая утрата или аномалия психологической, либо физиологической, либо анатомической структуры или функции;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Ограниченные возможности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любое ограничение, или потеря способности ( в следствие наличия дефекта) выполнять какую-либо деятельность, таким образом, или в таких рамках, которые считаются нормальными для человека;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Недееспособность (инвалидность)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любое следствие дефекта или ограниченных возможностей конкретного человека,  препятствующее или ограничивающее выполнение им какой-либо нормативной роли.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104" y="188640"/>
            <a:ext cx="806489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Федеральный закон «Об образовании в Российской Федерации»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№273 - ФЗ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33968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П.5 статья 79 «Отдельные организации, осуществляющие образовательную деятельность по адаптированным основным общеобразовательным программам, создаются органами государственной власти субъектов Российской Федерации для глухих, слабослышащих, позднооглохших,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спектра, со сложными дефекатами и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других обучающихся с ОВЗ»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П.5 статья 5 « В целях реализации права каждого человека на образование федеральными государственными органами, органами государственной власти субъектов РФ и органами местного самоуправления: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создаются необходимые условия для получения без дискриминации качественного образования лицами с ОВЗ, для коррекции нарушений развития и социальной адаптации, оказания ранней коррекционной помощи на основе специальных педагогических подходов  и наиболее подходящих для этих лиц языков, методов  и способов общения и условия, в максимальной   степени способствующие получению образования определённого уровня и определённой направленности, а также социальному развитию этих лиц, в том числе посредствам организации инклюзивного образования лиц с ОВЗ»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8172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057400"/>
            <a:ext cx="7786112" cy="4800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 1.3.  В стандарте учитываются индивидуальные потребности ребёнка… определяющие особенные условия получения им образования ( далее – особые образовательные потребности), индивидуальные потребности отдельных категорий детей, в том числе с ОВЗ.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П.1.6.  Стандарт направлен на решение задач обеспечения равных возможностей для полноценного развития каждого ребёнка в период дошкольного детства независимо  от места жительства, пола, нации, языка, социального статуса, психофизиологических и других особенностей  ( в том числе и ОВЗ); обеспечения … возможности формирования Программ различной направленности с учётом образовательных потребностей, способностей и состояния здоровья детей.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 3.6.3  …создание развивающей предметно-пространственной среды… в соответствии с особенностями каждого возрастного этапа и т.д.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8172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Адаптированная образовательная программа дошкольного образования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МБДОУ ЦРР ДС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№382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04864"/>
            <a:ext cx="7746064" cy="41764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7030A0"/>
                </a:solidFill>
              </a:rPr>
              <a:t>Комплексное коррекционно-педагогическое взаимодействие:</a:t>
            </a:r>
          </a:p>
          <a:p>
            <a:r>
              <a:rPr lang="ru-RU" dirty="0" smtClean="0"/>
              <a:t>Медико-профилактическое взаимодействие;</a:t>
            </a:r>
          </a:p>
          <a:p>
            <a:r>
              <a:rPr lang="ru-RU" dirty="0" smtClean="0"/>
              <a:t>Психолого-педагогическое взаимодействие;</a:t>
            </a:r>
          </a:p>
          <a:p>
            <a:r>
              <a:rPr lang="ru-RU" dirty="0" smtClean="0"/>
              <a:t>Социально-педагогическое взаимодействие.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1264</TotalTime>
  <Words>1410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  </vt:lpstr>
      <vt:lpstr>Цель:</vt:lpstr>
      <vt:lpstr> Аллергопатология – обобщающее понятие, объединяет различные заболевания и патологические состояния, в основе развития которых  лежит аллергический тип реагирования на какие-либо факторы </vt:lpstr>
      <vt:lpstr>Данные по Челябинской области о клинической картине динамики заболевания (аллергопатологией): </vt:lpstr>
      <vt:lpstr>Данные по МБДОУ ЦРР ДС №382: </vt:lpstr>
      <vt:lpstr>Британский вариант шкалы ограниченных возможностей (по ВОЗ): </vt:lpstr>
      <vt:lpstr>Федеральный закон «Об образовании в Российской Федерации» №273 - ФЗ</vt:lpstr>
      <vt:lpstr>Федеральный государственный образовательный стандарт дошкольного образования</vt:lpstr>
      <vt:lpstr>Адаптированная образовательная программа дошкольного образования  МБДОУ ЦРР ДС№382</vt:lpstr>
      <vt:lpstr>Условия реализации АОП ДО  МБДОУ ЦРР ДС №382</vt:lpstr>
      <vt:lpstr>Взаимодействие  МБДОУ ЦРР ДС №382  с социальными институтами:</vt:lpstr>
      <vt:lpstr>Взаимодействие  МБДОУ ЦРР ДС №382 с другими ДОУ, осуществляющими работу с детьми с ОВЗ (аллергопатологией):  </vt:lpstr>
      <vt:lpstr>Проблемы организации образовательных условий в МБДОУ ЦРР ДС №382: </vt:lpstr>
      <vt:lpstr>Решение обозначенной  проблемы видим через совершенствование нормативно-правовой базы в сфере образования: </vt:lpstr>
      <vt:lpstr>Слайд 15</vt:lpstr>
      <vt:lpstr>Слайд 16</vt:lpstr>
      <vt:lpstr>Спасибо за внимание.  МБДОУ ЦРР ДС № 382 сайт: ds382.ru e-mail: mdou382@mail.ru тел. 772-57-55 тел/факс: 772-13-38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 РАЗВИТИЕ ТВОРЧЕСКИХ СПОСОБНОСТЕЙ У ДЕТЕЙ ЧЕРЕЗ ХУДОЖЕСТВЕННО-ЭСТЕТИЧЕСКОЕ ОБРАЗОВАНИЕ В УСЛОВИЯХ ДОШКОЛЬНОГО УЧРЕЖДЕНИЯ ДЛЯ ДЕТЕЙ С ОГРАНИЧЕННЫМИ ВОЗМОЖНОСТЯМИ ЗДОРОВЬЯ (АЛЛЕРГОПАТОЛОГИЕЙ).</dc:title>
  <dc:creator>Садик</dc:creator>
  <cp:lastModifiedBy>Садик</cp:lastModifiedBy>
  <cp:revision>114</cp:revision>
  <dcterms:created xsi:type="dcterms:W3CDTF">2014-05-05T07:02:05Z</dcterms:created>
  <dcterms:modified xsi:type="dcterms:W3CDTF">2015-03-17T11:05:00Z</dcterms:modified>
</cp:coreProperties>
</file>